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</p:sldIdLst>
  <p:sldSz cx="27432000" cy="43891200"/>
  <p:notesSz cx="68580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29"/>
    <a:srgbClr val="6BC547"/>
    <a:srgbClr val="FFFF66"/>
    <a:srgbClr val="3E3A00"/>
    <a:srgbClr val="464100"/>
    <a:srgbClr val="E4E1AE"/>
    <a:srgbClr val="003300"/>
    <a:srgbClr val="F9FBAB"/>
    <a:srgbClr val="EAF4E4"/>
    <a:srgbClr val="D6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7" d="100"/>
          <a:sy n="17" d="100"/>
        </p:scale>
        <p:origin x="3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183123"/>
            <a:ext cx="23317200" cy="1528064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3053043"/>
            <a:ext cx="20574000" cy="10596877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336800"/>
            <a:ext cx="5915025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336800"/>
            <a:ext cx="17402175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942333"/>
            <a:ext cx="23660100" cy="1825751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9372573"/>
            <a:ext cx="23660100" cy="96011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336810"/>
            <a:ext cx="2366010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759443"/>
            <a:ext cx="11605020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6032480"/>
            <a:ext cx="11605020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759443"/>
            <a:ext cx="11662173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6032480"/>
            <a:ext cx="11662173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9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6319530"/>
            <a:ext cx="13887450" cy="311912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6319530"/>
            <a:ext cx="13887450" cy="311912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336810"/>
            <a:ext cx="2366010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1684000"/>
            <a:ext cx="2366010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40680650"/>
            <a:ext cx="92583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82"/>
          <a:stretch/>
        </p:blipFill>
        <p:spPr>
          <a:xfrm rot="16200000">
            <a:off x="-8217518" y="8278478"/>
            <a:ext cx="43988956" cy="274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" y="-304800"/>
            <a:ext cx="20393724" cy="58631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r>
              <a:rPr lang="en-US" sz="37500" spc="3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Women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2687" y="9402226"/>
            <a:ext cx="5186035" cy="3453285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500" spc="1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In Technology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128787" y="32390205"/>
            <a:ext cx="7242629" cy="8826375"/>
            <a:chOff x="3469243" y="18056985"/>
            <a:chExt cx="9819340" cy="10731867"/>
          </a:xfrm>
        </p:grpSpPr>
        <p:sp>
          <p:nvSpPr>
            <p:cNvPr id="24" name="Rounded Rectangle 23"/>
            <p:cNvSpPr/>
            <p:nvPr/>
          </p:nvSpPr>
          <p:spPr>
            <a:xfrm>
              <a:off x="3469243" y="18056985"/>
              <a:ext cx="9819340" cy="10731867"/>
            </a:xfrm>
            <a:prstGeom prst="roundRect">
              <a:avLst>
                <a:gd name="adj" fmla="val 10142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4" r="7864"/>
            <a:stretch/>
          </p:blipFill>
          <p:spPr>
            <a:xfrm>
              <a:off x="3893626" y="18663219"/>
              <a:ext cx="8963129" cy="95384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30" name="Straight Connector 29"/>
          <p:cNvCxnSpPr/>
          <p:nvPr/>
        </p:nvCxnSpPr>
        <p:spPr>
          <a:xfrm flipH="1">
            <a:off x="1394460" y="4948744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611994" y="16744504"/>
            <a:ext cx="1003858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584960" y="5230797"/>
            <a:ext cx="0" cy="16604009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-17877750" y="10537354"/>
            <a:ext cx="5455920" cy="7542237"/>
          </a:xfrm>
          <a:prstGeom prst="roundRect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1171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57920" y="382563"/>
            <a:ext cx="5455920" cy="7542237"/>
          </a:xfrm>
          <a:prstGeom prst="roundRect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>
          <a:xfrm>
            <a:off x="21614508" y="644081"/>
            <a:ext cx="5882775" cy="7166419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180076" y="1628730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671630" y="25524975"/>
            <a:ext cx="0" cy="4668614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88775" y="20812216"/>
            <a:ext cx="7947225" cy="7692600"/>
            <a:chOff x="2318153" y="18056985"/>
            <a:chExt cx="12312247" cy="10731867"/>
          </a:xfrm>
        </p:grpSpPr>
        <p:sp>
          <p:nvSpPr>
            <p:cNvPr id="21" name="Rounded Rectangle 20"/>
            <p:cNvSpPr/>
            <p:nvPr/>
          </p:nvSpPr>
          <p:spPr>
            <a:xfrm>
              <a:off x="2318153" y="18056985"/>
              <a:ext cx="12312247" cy="10731867"/>
            </a:xfrm>
            <a:prstGeom prst="roundRect">
              <a:avLst>
                <a:gd name="adj" fmla="val 10734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00"/>
            <a:stretch/>
          </p:blipFill>
          <p:spPr>
            <a:xfrm>
              <a:off x="2768812" y="18828380"/>
              <a:ext cx="11410931" cy="92571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47" name="Straight Connector 46"/>
          <p:cNvCxnSpPr/>
          <p:nvPr/>
        </p:nvCxnSpPr>
        <p:spPr>
          <a:xfrm flipH="1">
            <a:off x="-17780621" y="27290036"/>
            <a:ext cx="14408727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9085965" y="30250840"/>
            <a:ext cx="0" cy="217794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950309" y="29894857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207706" y="29247157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624123" y="2958759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539299" y="14986263"/>
            <a:ext cx="18182337" cy="5376218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Self-described as “painfully shy” as a child, became president of high school Spanish club, treasurer of Key Club, and captain of state champion debate team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1999 Google User Interface Designer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2012 Yahoo CEO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-13367113" y="20537591"/>
            <a:ext cx="0" cy="318872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-6497381" y="21906892"/>
            <a:ext cx="914400" cy="914400"/>
          </a:xfrm>
          <a:prstGeom prst="ellipse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3625756" y="4902784"/>
            <a:ext cx="0" cy="179995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168556" y="4624972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12494087" y="6704834"/>
            <a:ext cx="99915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3166007" y="62125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21439729" y="382585"/>
            <a:ext cx="5455920" cy="7542237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4" t="8616" r="13347" b="24705"/>
          <a:stretch/>
        </p:blipFill>
        <p:spPr>
          <a:xfrm>
            <a:off x="24884959" y="1259660"/>
            <a:ext cx="2628553" cy="477847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0073252" y="7642037"/>
            <a:ext cx="1724272" cy="118026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0459586" y="7831721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7126902" y="5082045"/>
            <a:ext cx="0" cy="2395737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6730662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4128519" y="6888234"/>
            <a:ext cx="5886184" cy="7542237"/>
            <a:chOff x="14816459" y="8290206"/>
            <a:chExt cx="5886184" cy="7542237"/>
          </a:xfrm>
        </p:grpSpPr>
        <p:sp>
          <p:nvSpPr>
            <p:cNvPr id="12" name="Rounded Rectangle 11"/>
            <p:cNvSpPr/>
            <p:nvPr/>
          </p:nvSpPr>
          <p:spPr>
            <a:xfrm>
              <a:off x="14816459" y="8290206"/>
              <a:ext cx="5886184" cy="7542237"/>
            </a:xfrm>
            <a:prstGeom prst="roundRect">
              <a:avLst/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3" r="9023"/>
            <a:stretch/>
          </p:blipFill>
          <p:spPr>
            <a:xfrm flipH="1">
              <a:off x="15073757" y="8831756"/>
              <a:ext cx="5369784" cy="6552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cxnSp>
        <p:nvCxnSpPr>
          <p:cNvPr id="73" name="Straight Connector 72"/>
          <p:cNvCxnSpPr/>
          <p:nvPr/>
        </p:nvCxnSpPr>
        <p:spPr>
          <a:xfrm flipH="1" flipV="1">
            <a:off x="20700302" y="18846893"/>
            <a:ext cx="829635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9080824" y="20828288"/>
            <a:ext cx="14083976" cy="8369460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She would recreate the technological circumstances of her users in her own life.  Avoiding high-speed internet until major of US households had it. She would track, survey, and measure every user interaction with Google products, and then use that data to design and re-design.</a:t>
            </a:r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1636981" y="19343662"/>
            <a:ext cx="0" cy="1487565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21156921" y="18338156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41290" y="30491875"/>
            <a:ext cx="13986131" cy="10777654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518732" y="5812890"/>
            <a:ext cx="9988005" cy="8417459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6BC547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0095" y="6354352"/>
            <a:ext cx="11478891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pPr algn="ctr"/>
            <a:r>
              <a:rPr lang="en-US" sz="17500" dirty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Marissa Mayer</a:t>
            </a:r>
            <a:endParaRPr lang="en-US" sz="12000" dirty="0">
              <a:ln w="101600">
                <a:solidFill>
                  <a:srgbClr val="464100"/>
                </a:solidFill>
              </a:ln>
              <a:solidFill>
                <a:srgbClr val="FFFF29"/>
              </a:solidFill>
              <a:latin typeface="Magneto" panose="04030805050802020D02" pitchFamily="82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372012" y="5606754"/>
            <a:ext cx="10288099" cy="8797922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72408" y="41302667"/>
            <a:ext cx="215343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What paths will you </a:t>
            </a:r>
            <a:r>
              <a:rPr lang="en-US" sz="8500" dirty="0" err="1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trailblaze</a:t>
            </a:r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that no one has traveled before?</a:t>
            </a:r>
            <a:endParaRPr lang="en-US" sz="8500" dirty="0">
              <a:ln w="88900">
                <a:solidFill>
                  <a:srgbClr val="464100"/>
                </a:solidFill>
              </a:ln>
              <a:solidFill>
                <a:srgbClr val="FFFF29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4342931" y="31444265"/>
            <a:ext cx="4591065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8624123" y="309842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0341576" y="6686550"/>
            <a:ext cx="14939207" cy="21818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To change pictures: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Save the picture of the person you wish to use.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Single-left-click the grouped picture/shapes you wish to change on the poster. Single-left-click again on the picture.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Now single-right-click the picture and select “Change Picture” from the menu.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Choose the picture file you saved.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You may wish to single-left-click the grouped picture/shapes and single-left-click the new picture again to adjust its size or crop it—especially useful if the new picture is not the same aspect ratio as the previous one.</a:t>
            </a:r>
          </a:p>
          <a:p>
            <a:pPr marL="1143000" indent="-11430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DO </a:t>
            </a:r>
            <a:r>
              <a:rPr lang="en-US" b="1" u="sng" dirty="0">
                <a:solidFill>
                  <a:schemeClr val="bg1"/>
                </a:solidFill>
              </a:rPr>
              <a:t>NOT</a:t>
            </a:r>
            <a:r>
              <a:rPr lang="en-US" b="1" dirty="0">
                <a:solidFill>
                  <a:schemeClr val="bg1"/>
                </a:solidFill>
              </a:rPr>
              <a:t> CHANGE ROSIE THE RIVETER PICTURE!!!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335" y="31130801"/>
            <a:ext cx="13368180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2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“And she said, ‘I just knew that if I got to practice with the better players every day, I would become a much better player, even if I didn’t get to play in any of the games.’”</a:t>
            </a:r>
          </a:p>
          <a:p>
            <a:pPr lvl="0"/>
            <a:endParaRPr lang="en-US" sz="52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  <a:p>
            <a:pPr lvl="0"/>
            <a:r>
              <a:rPr lang="en-US" sz="52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The moral of Mayer’s story is that it’s always better to surround yourself with the best people so that they will challenge you and you will grow.</a:t>
            </a:r>
          </a:p>
        </p:txBody>
      </p:sp>
    </p:spTree>
    <p:extLst>
      <p:ext uri="{BB962C8B-B14F-4D97-AF65-F5344CB8AC3E}">
        <p14:creationId xmlns:p14="http://schemas.microsoft.com/office/powerpoint/2010/main" val="53137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DB59C87A2064FAF8C485C8436B83E" ma:contentTypeVersion="0" ma:contentTypeDescription="Create a new document." ma:contentTypeScope="" ma:versionID="b047677bb64a43ddaa47a4ecece6a7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D976CE-E81A-4285-AE6E-F60019E3FA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57DC1B-5E6C-4B80-898E-CB476BC4A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4E6C7E-A5DD-4D0D-89EE-1777E749B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3149</TotalTime>
  <Words>281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Magneto</vt:lpstr>
      <vt:lpstr>OCR A Extended</vt:lpstr>
      <vt:lpstr>Wingdings</vt:lpstr>
      <vt:lpstr>Office Theme</vt:lpstr>
      <vt:lpstr>PowerPoint Presentation</vt:lpstr>
    </vt:vector>
  </TitlesOfParts>
  <Company>U.S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REYNOLDS, RACHEL L Capt USAF AETC 336 TRS/DO</dc:creator>
  <cp:lastModifiedBy>Rachel Reynolds</cp:lastModifiedBy>
  <cp:revision>41</cp:revision>
  <cp:lastPrinted>2017-04-25T16:21:30Z</cp:lastPrinted>
  <dcterms:created xsi:type="dcterms:W3CDTF">2017-03-17T13:28:24Z</dcterms:created>
  <dcterms:modified xsi:type="dcterms:W3CDTF">2021-02-26T16:10:08Z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0x010100C91DB59C87A2064FAF8C485C8436B83E</vt:lpwstr>
  </property>
</Properties>
</file>